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28.png" ContentType="image/png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1" r:id="rId3"/>
    <p:sldMasterId id="2147483652" r:id="rId4"/>
    <p:sldMasterId id="2147483653" r:id="rId5"/>
    <p:sldMasterId id="2147483654" r:id="rId6"/>
    <p:sldMasterId id="2147483655" r:id="rId7"/>
    <p:sldMasterId id="2147483656" r:id="rId8"/>
    <p:sldMasterId id="2147483657" r:id="rId9"/>
    <p:sldMasterId id="2147483658" r:id="rId10"/>
    <p:sldMasterId id="2147483659" r:id="rId11"/>
    <p:sldMasterId id="2147483660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Pulse para desplazar la diapositiva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Pulse para editar el formato de las notas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&lt;cabecera&gt;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dt" idx="3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ftr" idx="3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sldNum" idx="3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CFE4EAFC-8A45-4A75-AE46-50AB9C96531E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B973416-2EDC-4F5C-AE74-227441CCC7E4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zxx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AE420D9-993A-4149-B432-0145F369A568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zxx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06E57B5-AAF1-4A6E-8FD5-B609FE71436C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zxx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FB79827-A48E-49CD-AE9B-C8BB6AC9B630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zxx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9FC29CE-F87A-4451-A7B2-5F5A106E8D0A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zxx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54724EE-BB0B-460F-B2E4-0511B7B64576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zxx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648D417-F5B3-4047-B96A-A42770907B4C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zxx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AC17A49-2D56-47C8-BD86-A3D1C7C5BCA1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zxx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41CBA3D-4310-453B-BFE4-F752245DCC73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zxx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sldNum" idx="54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A14B484-337A-436F-8409-7E18ADD8CF0B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zxx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F3A0B2D-BB57-4D98-8A94-B4A93F6FB5FF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zxx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8C0BE54-E2D3-4FDF-9165-E5F33D25245C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zxx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CCF20BB-B74C-4BF2-B832-494A6D1CAD66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zxx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CC508EB-1658-4924-A3AC-311863E19A99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zxx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979730E-8D89-4B8B-82B8-B2E9BBC939C0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zxx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FBBF5CE-AEDC-48E9-A54B-E66395E5AAE1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zxx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1754087-5FF4-4C04-9C14-1E4D846AAFAE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zxx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136069C-74ED-405C-ADED-EBE03D168DCE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zxx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43EF4CC-7B4B-4F7D-BEE5-0E9DD00753C6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zxx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E370974-42EC-4A78-B876-913A524FE887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zxx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0B7A8D5-96C1-47DE-929D-684E2122106F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zxx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8507FE-9FFD-489C-A2FB-38BFDDC7064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CC63D9-585E-4C01-A1EF-6C0021C626E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EA3CE29-CCFB-4A69-87E2-8DE5B502D600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E87DDFB-775E-47A2-B604-4D2971EFD3AF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CD9599E-3DE6-4E6D-A3C8-C7AB4EF29FAB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C7A1CE9-617B-4470-A510-5C32325AFAE5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5C14C9D-DBB4-4B9A-8F99-F826975AFA28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6885C02-C581-4E73-9249-2DA4ECB85297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EE66646-2AED-4C75-BCB8-1AE1C2D2EE2C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8580A59-8131-4158-89CB-BC4D7B562928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236DFF9-FD7B-441C-9A14-921ADB1D493A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6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8E4E806-16D8-4FDA-A6EE-C61159EB2424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69AA3FC-9654-4460-886E-6F1F4695AC15}" type="slidenum">
              <a:rPr b="0" lang="es-CO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7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0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3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hyperlink" Target="https://reactjs.org/link/react-devtools" TargetMode="Externa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2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89;g1f213c8c16b_0_0"/>
          <p:cNvGrpSpPr/>
          <p:nvPr/>
        </p:nvGrpSpPr>
        <p:grpSpPr>
          <a:xfrm>
            <a:off x="0" y="0"/>
            <a:ext cx="12189600" cy="6855480"/>
            <a:chOff x="0" y="0"/>
            <a:chExt cx="12189600" cy="6855480"/>
          </a:xfrm>
        </p:grpSpPr>
        <p:pic>
          <p:nvPicPr>
            <p:cNvPr id="51" name="Google Shape;90;g1f213c8c16b_0_0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2" name="Google Shape;91;g1f213c8c16b_0_0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53" name="Google Shape;92;g1f213c8c16b_0_0" descr=""/>
          <p:cNvPicPr/>
          <p:nvPr/>
        </p:nvPicPr>
        <p:blipFill>
          <a:blip r:embed="rId3"/>
          <a:stretch/>
        </p:blipFill>
        <p:spPr>
          <a:xfrm>
            <a:off x="4219200" y="647640"/>
            <a:ext cx="3751560" cy="1796400"/>
          </a:xfrm>
          <a:prstGeom prst="rect">
            <a:avLst/>
          </a:prstGeom>
          <a:ln w="0">
            <a:noFill/>
          </a:ln>
        </p:spPr>
      </p:pic>
      <p:sp>
        <p:nvSpPr>
          <p:cNvPr id="54" name="Google Shape;93;g1f213c8c16b_0_0"/>
          <p:cNvSpPr/>
          <p:nvPr/>
        </p:nvSpPr>
        <p:spPr>
          <a:xfrm>
            <a:off x="2158560" y="2392560"/>
            <a:ext cx="7872120" cy="11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s-CO" sz="70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Bootcamp</a:t>
            </a:r>
            <a:endParaRPr b="0" lang="zxx" sz="7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Google Shape;94;g1f213c8c16b_0_0"/>
          <p:cNvSpPr/>
          <p:nvPr/>
        </p:nvSpPr>
        <p:spPr>
          <a:xfrm>
            <a:off x="2185200" y="3582000"/>
            <a:ext cx="787212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Desarrollo Web Full Stack</a:t>
            </a:r>
            <a:r>
              <a:rPr b="0" lang="es-CO" sz="40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	</a:t>
            </a:r>
            <a:endParaRPr b="0" lang="zxx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Google Shape;95;g1f213c8c16b_0_0" descr=""/>
          <p:cNvPicPr/>
          <p:nvPr/>
        </p:nvPicPr>
        <p:blipFill>
          <a:blip r:embed="rId4"/>
          <a:stretch/>
        </p:blipFill>
        <p:spPr>
          <a:xfrm>
            <a:off x="9712800" y="5933520"/>
            <a:ext cx="2162520" cy="667080"/>
          </a:xfrm>
          <a:prstGeom prst="rect">
            <a:avLst/>
          </a:prstGeom>
          <a:ln w="0">
            <a:noFill/>
          </a:ln>
        </p:spPr>
      </p:pic>
      <p:grpSp>
        <p:nvGrpSpPr>
          <p:cNvPr id="57" name="Google Shape;96;g1f213c8c16b_0_0"/>
          <p:cNvGrpSpPr/>
          <p:nvPr/>
        </p:nvGrpSpPr>
        <p:grpSpPr>
          <a:xfrm>
            <a:off x="626400" y="254520"/>
            <a:ext cx="11248920" cy="980640"/>
            <a:chOff x="626400" y="254520"/>
            <a:chExt cx="11248920" cy="980640"/>
          </a:xfrm>
        </p:grpSpPr>
        <p:pic>
          <p:nvPicPr>
            <p:cNvPr id="58" name="Google Shape;97;g1f213c8c16b_0_0" descr=""/>
            <p:cNvPicPr/>
            <p:nvPr/>
          </p:nvPicPr>
          <p:blipFill>
            <a:blip r:embed="rId5"/>
            <a:stretch/>
          </p:blipFill>
          <p:spPr>
            <a:xfrm>
              <a:off x="10059840" y="254520"/>
              <a:ext cx="1815480" cy="98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9" name="Google Shape;98;g1f213c8c16b_0_0" descr=""/>
            <p:cNvPicPr/>
            <p:nvPr/>
          </p:nvPicPr>
          <p:blipFill>
            <a:blip r:embed="rId6"/>
            <a:stretch/>
          </p:blipFill>
          <p:spPr>
            <a:xfrm>
              <a:off x="626400" y="484200"/>
              <a:ext cx="1503360" cy="522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0" name="Google Shape;99;g1f213c8c16b_0_0"/>
          <p:cNvSpPr/>
          <p:nvPr/>
        </p:nvSpPr>
        <p:spPr>
          <a:xfrm>
            <a:off x="4545360" y="4447800"/>
            <a:ext cx="2817360" cy="92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1800" spc="-1" strike="noStrike">
                <a:solidFill>
                  <a:srgbClr val="d2a6ff"/>
                </a:solidFill>
                <a:latin typeface="Arial"/>
                <a:ea typeface="Arial"/>
              </a:rPr>
              <a:t>Nivel Intermedio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1800" spc="-1" strike="noStrike">
                <a:solidFill>
                  <a:srgbClr val="d2a6ff"/>
                </a:solidFill>
                <a:latin typeface="Arial"/>
                <a:ea typeface="Arial"/>
              </a:rPr>
              <a:t>Julian Felipe Latorre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1800" spc="-1" strike="noStrike">
                <a:solidFill>
                  <a:srgbClr val="d2a6ff"/>
                </a:solidFill>
                <a:latin typeface="Arial"/>
                <a:ea typeface="Arial"/>
              </a:rPr>
              <a:t>12/07/2024</a:t>
            </a:r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266;g1f213c8c16b_0_ 18"/>
          <p:cNvGrpSpPr/>
          <p:nvPr/>
        </p:nvGrpSpPr>
        <p:grpSpPr>
          <a:xfrm>
            <a:off x="49320" y="0"/>
            <a:ext cx="12189600" cy="6855480"/>
            <a:chOff x="49320" y="0"/>
            <a:chExt cx="12189600" cy="6855480"/>
          </a:xfrm>
        </p:grpSpPr>
        <p:pic>
          <p:nvPicPr>
            <p:cNvPr id="152" name="Google Shape;267;g1f213c8c16b_0_ 18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3" name="Google Shape;268;g1f213c8c16b_0_ 18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54" name="Google Shape;269;g1f213c8c16b_0_ 18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760" cy="1118160"/>
          </a:xfrm>
          <a:prstGeom prst="rect">
            <a:avLst/>
          </a:prstGeom>
          <a:ln w="0">
            <a:noFill/>
          </a:ln>
        </p:spPr>
      </p:pic>
      <p:grpSp>
        <p:nvGrpSpPr>
          <p:cNvPr id="155" name="Google Shape;287;g1f213c8c16b_0_ 18"/>
          <p:cNvGrpSpPr/>
          <p:nvPr/>
        </p:nvGrpSpPr>
        <p:grpSpPr>
          <a:xfrm>
            <a:off x="626400" y="254520"/>
            <a:ext cx="11248920" cy="980640"/>
            <a:chOff x="626400" y="254520"/>
            <a:chExt cx="11248920" cy="980640"/>
          </a:xfrm>
        </p:grpSpPr>
        <p:pic>
          <p:nvPicPr>
            <p:cNvPr id="156" name="Google Shape;288;g1f213c8c16b_0_ 18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480" cy="98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7" name="Google Shape;289;g1f213c8c16b_0_ 18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360" cy="522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8" name="Google Shape;253;g1f213c8c16b_0_ 18"/>
          <p:cNvSpPr/>
          <p:nvPr/>
        </p:nvSpPr>
        <p:spPr>
          <a:xfrm>
            <a:off x="1440000" y="1080000"/>
            <a:ext cx="935856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6"/>
          <a:stretch/>
        </p:blipFill>
        <p:spPr>
          <a:xfrm>
            <a:off x="3016800" y="1357920"/>
            <a:ext cx="6343200" cy="476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266;g1f213c8c16b_0_ 5"/>
          <p:cNvGrpSpPr/>
          <p:nvPr/>
        </p:nvGrpSpPr>
        <p:grpSpPr>
          <a:xfrm>
            <a:off x="49320" y="0"/>
            <a:ext cx="12189600" cy="6855480"/>
            <a:chOff x="49320" y="0"/>
            <a:chExt cx="12189600" cy="6855480"/>
          </a:xfrm>
        </p:grpSpPr>
        <p:pic>
          <p:nvPicPr>
            <p:cNvPr id="161" name="Google Shape;267;g1f213c8c16b_0_ 6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2" name="Google Shape;268;g1f213c8c16b_0_ 6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63" name="Google Shape;269;g1f213c8c16b_0_ 6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760" cy="1118160"/>
          </a:xfrm>
          <a:prstGeom prst="rect">
            <a:avLst/>
          </a:prstGeom>
          <a:ln w="0">
            <a:noFill/>
          </a:ln>
        </p:spPr>
      </p:pic>
      <p:grpSp>
        <p:nvGrpSpPr>
          <p:cNvPr id="164" name="Google Shape;287;g1f213c8c16b_0_ 6"/>
          <p:cNvGrpSpPr/>
          <p:nvPr/>
        </p:nvGrpSpPr>
        <p:grpSpPr>
          <a:xfrm>
            <a:off x="626400" y="254520"/>
            <a:ext cx="11248920" cy="980640"/>
            <a:chOff x="626400" y="254520"/>
            <a:chExt cx="11248920" cy="980640"/>
          </a:xfrm>
        </p:grpSpPr>
        <p:pic>
          <p:nvPicPr>
            <p:cNvPr id="165" name="Google Shape;288;g1f213c8c16b_0_ 6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480" cy="98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6" name="Google Shape;289;g1f213c8c16b_0_ 6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360" cy="522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67" name="Google Shape;253;g1f213c8c16b_0_ 6"/>
          <p:cNvSpPr/>
          <p:nvPr/>
        </p:nvSpPr>
        <p:spPr>
          <a:xfrm>
            <a:off x="1440000" y="1080000"/>
            <a:ext cx="935856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6"/>
          <a:stretch/>
        </p:blipFill>
        <p:spPr>
          <a:xfrm>
            <a:off x="1640880" y="1620000"/>
            <a:ext cx="8439120" cy="474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266;g1f213c8c16b_0_ 19"/>
          <p:cNvGrpSpPr/>
          <p:nvPr/>
        </p:nvGrpSpPr>
        <p:grpSpPr>
          <a:xfrm>
            <a:off x="49320" y="0"/>
            <a:ext cx="12189600" cy="6855480"/>
            <a:chOff x="49320" y="0"/>
            <a:chExt cx="12189600" cy="6855480"/>
          </a:xfrm>
        </p:grpSpPr>
        <p:pic>
          <p:nvPicPr>
            <p:cNvPr id="170" name="Google Shape;267;g1f213c8c16b_0_ 19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1" name="Google Shape;268;g1f213c8c16b_0_ 19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72" name="Google Shape;269;g1f213c8c16b_0_ 19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760" cy="1118160"/>
          </a:xfrm>
          <a:prstGeom prst="rect">
            <a:avLst/>
          </a:prstGeom>
          <a:ln w="0">
            <a:noFill/>
          </a:ln>
        </p:spPr>
      </p:pic>
      <p:grpSp>
        <p:nvGrpSpPr>
          <p:cNvPr id="173" name="Google Shape;287;g1f213c8c16b_0_ 19"/>
          <p:cNvGrpSpPr/>
          <p:nvPr/>
        </p:nvGrpSpPr>
        <p:grpSpPr>
          <a:xfrm>
            <a:off x="626400" y="254520"/>
            <a:ext cx="11248920" cy="980640"/>
            <a:chOff x="626400" y="254520"/>
            <a:chExt cx="11248920" cy="980640"/>
          </a:xfrm>
        </p:grpSpPr>
        <p:pic>
          <p:nvPicPr>
            <p:cNvPr id="174" name="Google Shape;288;g1f213c8c16b_0_ 19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480" cy="98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5" name="Google Shape;289;g1f213c8c16b_0_ 19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360" cy="522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76" name="Google Shape;253;g1f213c8c16b_0_ 19"/>
          <p:cNvSpPr/>
          <p:nvPr/>
        </p:nvSpPr>
        <p:spPr>
          <a:xfrm>
            <a:off x="1440000" y="1080000"/>
            <a:ext cx="935856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6"/>
          <a:stretch/>
        </p:blipFill>
        <p:spPr>
          <a:xfrm>
            <a:off x="1640880" y="1620000"/>
            <a:ext cx="8439120" cy="4744440"/>
          </a:xfrm>
          <a:prstGeom prst="rect">
            <a:avLst/>
          </a:prstGeom>
          <a:ln w="0">
            <a:noFill/>
          </a:ln>
        </p:spPr>
      </p:pic>
      <p:pic>
        <p:nvPicPr>
          <p:cNvPr id="178" name="" descr=""/>
          <p:cNvPicPr/>
          <p:nvPr/>
        </p:nvPicPr>
        <p:blipFill>
          <a:blip r:embed="rId7"/>
          <a:stretch/>
        </p:blipFill>
        <p:spPr>
          <a:xfrm>
            <a:off x="1141920" y="2327760"/>
            <a:ext cx="4078080" cy="3252240"/>
          </a:xfrm>
          <a:prstGeom prst="rect">
            <a:avLst/>
          </a:prstGeom>
          <a:ln w="0">
            <a:noFill/>
          </a:ln>
        </p:spPr>
      </p:pic>
      <p:pic>
        <p:nvPicPr>
          <p:cNvPr id="179" name="" descr=""/>
          <p:cNvPicPr/>
          <p:nvPr/>
        </p:nvPicPr>
        <p:blipFill>
          <a:blip r:embed="rId8"/>
          <a:stretch/>
        </p:blipFill>
        <p:spPr>
          <a:xfrm>
            <a:off x="7020000" y="2880000"/>
            <a:ext cx="3865680" cy="182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266;g1f213c8c16b_0_ 22"/>
          <p:cNvGrpSpPr/>
          <p:nvPr/>
        </p:nvGrpSpPr>
        <p:grpSpPr>
          <a:xfrm>
            <a:off x="49320" y="0"/>
            <a:ext cx="12189600" cy="6855480"/>
            <a:chOff x="49320" y="0"/>
            <a:chExt cx="12189600" cy="6855480"/>
          </a:xfrm>
        </p:grpSpPr>
        <p:pic>
          <p:nvPicPr>
            <p:cNvPr id="181" name="Google Shape;267;g1f213c8c16b_0_ 22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2" name="Google Shape;268;g1f213c8c16b_0_ 22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83" name="Google Shape;269;g1f213c8c16b_0_ 22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760" cy="1118160"/>
          </a:xfrm>
          <a:prstGeom prst="rect">
            <a:avLst/>
          </a:prstGeom>
          <a:ln w="0">
            <a:noFill/>
          </a:ln>
        </p:spPr>
      </p:pic>
      <p:grpSp>
        <p:nvGrpSpPr>
          <p:cNvPr id="184" name="Google Shape;287;g1f213c8c16b_0_ 22"/>
          <p:cNvGrpSpPr/>
          <p:nvPr/>
        </p:nvGrpSpPr>
        <p:grpSpPr>
          <a:xfrm>
            <a:off x="626400" y="254520"/>
            <a:ext cx="11248920" cy="980640"/>
            <a:chOff x="626400" y="254520"/>
            <a:chExt cx="11248920" cy="980640"/>
          </a:xfrm>
        </p:grpSpPr>
        <p:pic>
          <p:nvPicPr>
            <p:cNvPr id="185" name="Google Shape;288;g1f213c8c16b_0_ 22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480" cy="98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6" name="Google Shape;289;g1f213c8c16b_0_ 22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360" cy="522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87" name="Google Shape;253;g1f213c8c16b_0_ 22"/>
          <p:cNvSpPr/>
          <p:nvPr/>
        </p:nvSpPr>
        <p:spPr>
          <a:xfrm>
            <a:off x="1440000" y="1080000"/>
            <a:ext cx="935856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6"/>
          <a:stretch/>
        </p:blipFill>
        <p:spPr>
          <a:xfrm>
            <a:off x="990360" y="1530000"/>
            <a:ext cx="10529640" cy="5264640"/>
          </a:xfrm>
          <a:prstGeom prst="rect">
            <a:avLst/>
          </a:prstGeom>
          <a:ln w="0">
            <a:noFill/>
          </a:ln>
        </p:spPr>
      </p:pic>
      <p:sp>
        <p:nvSpPr>
          <p:cNvPr id="189" name=""/>
          <p:cNvSpPr txBox="1"/>
          <p:nvPr/>
        </p:nvSpPr>
        <p:spPr>
          <a:xfrm>
            <a:off x="4680000" y="5220000"/>
            <a:ext cx="2340000" cy="5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CSS-in-JS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266;g1f213c8c16b_0_ 3"/>
          <p:cNvGrpSpPr/>
          <p:nvPr/>
        </p:nvGrpSpPr>
        <p:grpSpPr>
          <a:xfrm>
            <a:off x="49320" y="0"/>
            <a:ext cx="12189600" cy="6855480"/>
            <a:chOff x="49320" y="0"/>
            <a:chExt cx="12189600" cy="6855480"/>
          </a:xfrm>
        </p:grpSpPr>
        <p:pic>
          <p:nvPicPr>
            <p:cNvPr id="191" name="Google Shape;267;g1f213c8c16b_0_ 4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2" name="Google Shape;268;g1f213c8c16b_0_ 4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93" name="Google Shape;269;g1f213c8c16b_0_ 4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760" cy="1118160"/>
          </a:xfrm>
          <a:prstGeom prst="rect">
            <a:avLst/>
          </a:prstGeom>
          <a:ln w="0">
            <a:noFill/>
          </a:ln>
        </p:spPr>
      </p:pic>
      <p:grpSp>
        <p:nvGrpSpPr>
          <p:cNvPr id="194" name="Google Shape;287;g1f213c8c16b_0_ 4"/>
          <p:cNvGrpSpPr/>
          <p:nvPr/>
        </p:nvGrpSpPr>
        <p:grpSpPr>
          <a:xfrm>
            <a:off x="626400" y="254520"/>
            <a:ext cx="11248920" cy="980640"/>
            <a:chOff x="626400" y="254520"/>
            <a:chExt cx="11248920" cy="980640"/>
          </a:xfrm>
        </p:grpSpPr>
        <p:pic>
          <p:nvPicPr>
            <p:cNvPr id="195" name="Google Shape;288;g1f213c8c16b_0_ 4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480" cy="98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6" name="Google Shape;289;g1f213c8c16b_0_ 4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360" cy="522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97" name="Google Shape;253;g1f213c8c16b_0_ 4"/>
          <p:cNvSpPr/>
          <p:nvPr/>
        </p:nvSpPr>
        <p:spPr>
          <a:xfrm>
            <a:off x="1440000" y="1080000"/>
            <a:ext cx="935856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6"/>
          <a:stretch/>
        </p:blipFill>
        <p:spPr>
          <a:xfrm>
            <a:off x="4517640" y="1936800"/>
            <a:ext cx="7362360" cy="454320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7"/>
          <a:stretch/>
        </p:blipFill>
        <p:spPr>
          <a:xfrm>
            <a:off x="49320" y="3600000"/>
            <a:ext cx="4630680" cy="131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66;g1f213c8c16b_0_ 6"/>
          <p:cNvGrpSpPr/>
          <p:nvPr/>
        </p:nvGrpSpPr>
        <p:grpSpPr>
          <a:xfrm>
            <a:off x="49320" y="0"/>
            <a:ext cx="12189600" cy="6855480"/>
            <a:chOff x="49320" y="0"/>
            <a:chExt cx="12189600" cy="6855480"/>
          </a:xfrm>
        </p:grpSpPr>
        <p:pic>
          <p:nvPicPr>
            <p:cNvPr id="201" name="Google Shape;267;g1f213c8c16b_0_ 7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2" name="Google Shape;268;g1f213c8c16b_0_ 7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03" name="Google Shape;269;g1f213c8c16b_0_ 7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760" cy="1118160"/>
          </a:xfrm>
          <a:prstGeom prst="rect">
            <a:avLst/>
          </a:prstGeom>
          <a:ln w="0">
            <a:noFill/>
          </a:ln>
        </p:spPr>
      </p:pic>
      <p:grpSp>
        <p:nvGrpSpPr>
          <p:cNvPr id="204" name="Google Shape;287;g1f213c8c16b_0_ 7"/>
          <p:cNvGrpSpPr/>
          <p:nvPr/>
        </p:nvGrpSpPr>
        <p:grpSpPr>
          <a:xfrm>
            <a:off x="626400" y="254520"/>
            <a:ext cx="11248920" cy="980640"/>
            <a:chOff x="626400" y="254520"/>
            <a:chExt cx="11248920" cy="980640"/>
          </a:xfrm>
        </p:grpSpPr>
        <p:pic>
          <p:nvPicPr>
            <p:cNvPr id="205" name="Google Shape;288;g1f213c8c16b_0_ 7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480" cy="98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6" name="Google Shape;289;g1f213c8c16b_0_ 7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360" cy="522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07" name="Google Shape;253;g1f213c8c16b_0_ 7"/>
          <p:cNvSpPr/>
          <p:nvPr/>
        </p:nvSpPr>
        <p:spPr>
          <a:xfrm>
            <a:off x="1440000" y="1080000"/>
            <a:ext cx="935856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6"/>
          <a:stretch/>
        </p:blipFill>
        <p:spPr>
          <a:xfrm>
            <a:off x="3702240" y="1362240"/>
            <a:ext cx="5297760" cy="529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66;g1f213c8c16b_0_ 7"/>
          <p:cNvGrpSpPr/>
          <p:nvPr/>
        </p:nvGrpSpPr>
        <p:grpSpPr>
          <a:xfrm>
            <a:off x="49320" y="0"/>
            <a:ext cx="12189600" cy="6855480"/>
            <a:chOff x="49320" y="0"/>
            <a:chExt cx="12189600" cy="6855480"/>
          </a:xfrm>
        </p:grpSpPr>
        <p:pic>
          <p:nvPicPr>
            <p:cNvPr id="210" name="Google Shape;267;g1f213c8c16b_0_ 8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1" name="Google Shape;268;g1f213c8c16b_0_ 8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12" name="Google Shape;269;g1f213c8c16b_0_ 8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760" cy="1118160"/>
          </a:xfrm>
          <a:prstGeom prst="rect">
            <a:avLst/>
          </a:prstGeom>
          <a:ln w="0">
            <a:noFill/>
          </a:ln>
        </p:spPr>
      </p:pic>
      <p:grpSp>
        <p:nvGrpSpPr>
          <p:cNvPr id="213" name="Google Shape;287;g1f213c8c16b_0_ 8"/>
          <p:cNvGrpSpPr/>
          <p:nvPr/>
        </p:nvGrpSpPr>
        <p:grpSpPr>
          <a:xfrm>
            <a:off x="626400" y="254520"/>
            <a:ext cx="11248920" cy="980640"/>
            <a:chOff x="626400" y="254520"/>
            <a:chExt cx="11248920" cy="980640"/>
          </a:xfrm>
        </p:grpSpPr>
        <p:pic>
          <p:nvPicPr>
            <p:cNvPr id="214" name="Google Shape;288;g1f213c8c16b_0_ 8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480" cy="98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5" name="Google Shape;289;g1f213c8c16b_0_ 8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360" cy="522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16" name="Google Shape;253;g1f213c8c16b_0_ 8"/>
          <p:cNvSpPr/>
          <p:nvPr/>
        </p:nvSpPr>
        <p:spPr>
          <a:xfrm>
            <a:off x="1440000" y="1080000"/>
            <a:ext cx="935856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6"/>
          <a:stretch/>
        </p:blipFill>
        <p:spPr>
          <a:xfrm>
            <a:off x="6480000" y="2340000"/>
            <a:ext cx="2666520" cy="2666520"/>
          </a:xfrm>
          <a:prstGeom prst="rect">
            <a:avLst/>
          </a:prstGeom>
          <a:ln w="0">
            <a:noFill/>
          </a:ln>
        </p:spPr>
      </p:pic>
      <p:pic>
        <p:nvPicPr>
          <p:cNvPr id="218" name="" descr=""/>
          <p:cNvPicPr/>
          <p:nvPr/>
        </p:nvPicPr>
        <p:blipFill>
          <a:blip r:embed="rId7"/>
          <a:stretch/>
        </p:blipFill>
        <p:spPr>
          <a:xfrm>
            <a:off x="-180000" y="2160000"/>
            <a:ext cx="4680000" cy="46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66;g1f213c8c16b_0_ 4"/>
          <p:cNvGrpSpPr/>
          <p:nvPr/>
        </p:nvGrpSpPr>
        <p:grpSpPr>
          <a:xfrm>
            <a:off x="49320" y="0"/>
            <a:ext cx="12189600" cy="6855480"/>
            <a:chOff x="49320" y="0"/>
            <a:chExt cx="12189600" cy="6855480"/>
          </a:xfrm>
        </p:grpSpPr>
        <p:pic>
          <p:nvPicPr>
            <p:cNvPr id="220" name="Google Shape;267;g1f213c8c16b_0_ 5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1" name="Google Shape;268;g1f213c8c16b_0_ 5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22" name="Google Shape;269;g1f213c8c16b_0_ 5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760" cy="1118160"/>
          </a:xfrm>
          <a:prstGeom prst="rect">
            <a:avLst/>
          </a:prstGeom>
          <a:ln w="0">
            <a:noFill/>
          </a:ln>
        </p:spPr>
      </p:pic>
      <p:grpSp>
        <p:nvGrpSpPr>
          <p:cNvPr id="223" name="Google Shape;287;g1f213c8c16b_0_ 5"/>
          <p:cNvGrpSpPr/>
          <p:nvPr/>
        </p:nvGrpSpPr>
        <p:grpSpPr>
          <a:xfrm>
            <a:off x="626400" y="254520"/>
            <a:ext cx="11248920" cy="980640"/>
            <a:chOff x="626400" y="254520"/>
            <a:chExt cx="11248920" cy="980640"/>
          </a:xfrm>
        </p:grpSpPr>
        <p:pic>
          <p:nvPicPr>
            <p:cNvPr id="224" name="Google Shape;288;g1f213c8c16b_0_ 5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480" cy="98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5" name="Google Shape;289;g1f213c8c16b_0_ 5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360" cy="522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26" name="Google Shape;253;g1f213c8c16b_0_ 5"/>
          <p:cNvSpPr/>
          <p:nvPr/>
        </p:nvSpPr>
        <p:spPr>
          <a:xfrm>
            <a:off x="1440000" y="1080000"/>
            <a:ext cx="935856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6"/>
          <a:stretch/>
        </p:blipFill>
        <p:spPr>
          <a:xfrm>
            <a:off x="450360" y="1440000"/>
            <a:ext cx="11429640" cy="519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66;g1f213c8c16b_0_ 14"/>
          <p:cNvGrpSpPr/>
          <p:nvPr/>
        </p:nvGrpSpPr>
        <p:grpSpPr>
          <a:xfrm>
            <a:off x="49320" y="0"/>
            <a:ext cx="12189600" cy="6855480"/>
            <a:chOff x="49320" y="0"/>
            <a:chExt cx="12189600" cy="6855480"/>
          </a:xfrm>
        </p:grpSpPr>
        <p:pic>
          <p:nvPicPr>
            <p:cNvPr id="229" name="Google Shape;267;g1f213c8c16b_0_ 15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0" name="Google Shape;268;g1f213c8c16b_0_ 15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31" name="Google Shape;269;g1f213c8c16b_0_ 15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760" cy="1118160"/>
          </a:xfrm>
          <a:prstGeom prst="rect">
            <a:avLst/>
          </a:prstGeom>
          <a:ln w="0">
            <a:noFill/>
          </a:ln>
        </p:spPr>
      </p:pic>
      <p:grpSp>
        <p:nvGrpSpPr>
          <p:cNvPr id="232" name="Google Shape;287;g1f213c8c16b_0_ 15"/>
          <p:cNvGrpSpPr/>
          <p:nvPr/>
        </p:nvGrpSpPr>
        <p:grpSpPr>
          <a:xfrm>
            <a:off x="626400" y="254520"/>
            <a:ext cx="11248920" cy="980640"/>
            <a:chOff x="626400" y="254520"/>
            <a:chExt cx="11248920" cy="980640"/>
          </a:xfrm>
        </p:grpSpPr>
        <p:pic>
          <p:nvPicPr>
            <p:cNvPr id="233" name="Google Shape;288;g1f213c8c16b_0_ 15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480" cy="98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4" name="Google Shape;289;g1f213c8c16b_0_ 15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360" cy="522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5" name="Google Shape;253;g1f213c8c16b_0_ 15"/>
          <p:cNvSpPr/>
          <p:nvPr/>
        </p:nvSpPr>
        <p:spPr>
          <a:xfrm>
            <a:off x="1440000" y="1080000"/>
            <a:ext cx="935856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6"/>
          <a:stretch/>
        </p:blipFill>
        <p:spPr>
          <a:xfrm>
            <a:off x="1800000" y="1717920"/>
            <a:ext cx="9138240" cy="478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66;g1f213c8c16b_0_ 11"/>
          <p:cNvGrpSpPr/>
          <p:nvPr/>
        </p:nvGrpSpPr>
        <p:grpSpPr>
          <a:xfrm>
            <a:off x="49320" y="0"/>
            <a:ext cx="12189600" cy="6855480"/>
            <a:chOff x="49320" y="0"/>
            <a:chExt cx="12189600" cy="6855480"/>
          </a:xfrm>
        </p:grpSpPr>
        <p:pic>
          <p:nvPicPr>
            <p:cNvPr id="238" name="Google Shape;267;g1f213c8c16b_0_ 12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9" name="Google Shape;268;g1f213c8c16b_0_ 12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40" name="Google Shape;269;g1f213c8c16b_0_ 12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760" cy="1118160"/>
          </a:xfrm>
          <a:prstGeom prst="rect">
            <a:avLst/>
          </a:prstGeom>
          <a:ln w="0">
            <a:noFill/>
          </a:ln>
        </p:spPr>
      </p:pic>
      <p:grpSp>
        <p:nvGrpSpPr>
          <p:cNvPr id="241" name="Google Shape;287;g1f213c8c16b_0_ 12"/>
          <p:cNvGrpSpPr/>
          <p:nvPr/>
        </p:nvGrpSpPr>
        <p:grpSpPr>
          <a:xfrm>
            <a:off x="626400" y="254520"/>
            <a:ext cx="11248920" cy="980640"/>
            <a:chOff x="626400" y="254520"/>
            <a:chExt cx="11248920" cy="980640"/>
          </a:xfrm>
        </p:grpSpPr>
        <p:pic>
          <p:nvPicPr>
            <p:cNvPr id="242" name="Google Shape;288;g1f213c8c16b_0_ 12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480" cy="98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3" name="Google Shape;289;g1f213c8c16b_0_ 12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360" cy="522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44" name="Google Shape;253;g1f213c8c16b_0_ 12"/>
          <p:cNvSpPr/>
          <p:nvPr/>
        </p:nvSpPr>
        <p:spPr>
          <a:xfrm>
            <a:off x="1440000" y="1080000"/>
            <a:ext cx="935856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36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Práctica</a:t>
            </a:r>
            <a:endParaRPr b="0" lang="zxx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6"/>
          <a:stretch/>
        </p:blipFill>
        <p:spPr>
          <a:xfrm>
            <a:off x="3963240" y="2347920"/>
            <a:ext cx="4284720" cy="365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105;g1f213c8c16b_0_15"/>
          <p:cNvGrpSpPr/>
          <p:nvPr/>
        </p:nvGrpSpPr>
        <p:grpSpPr>
          <a:xfrm>
            <a:off x="11520" y="0"/>
            <a:ext cx="12189600" cy="6855480"/>
            <a:chOff x="11520" y="0"/>
            <a:chExt cx="12189600" cy="6855480"/>
          </a:xfrm>
        </p:grpSpPr>
        <p:pic>
          <p:nvPicPr>
            <p:cNvPr id="62" name="Google Shape;106;g1f213c8c16b_0_15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115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3" name="Google Shape;107;g1f213c8c16b_0_15" descr=""/>
            <p:cNvPicPr/>
            <p:nvPr/>
          </p:nvPicPr>
          <p:blipFill>
            <a:blip r:embed="rId2"/>
            <a:stretch/>
          </p:blipFill>
          <p:spPr>
            <a:xfrm>
              <a:off x="115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64" name="Google Shape;108;g1f213c8c16b_0_15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760" cy="1118160"/>
          </a:xfrm>
          <a:prstGeom prst="rect">
            <a:avLst/>
          </a:prstGeom>
          <a:ln w="0">
            <a:noFill/>
          </a:ln>
        </p:spPr>
      </p:pic>
      <p:sp>
        <p:nvSpPr>
          <p:cNvPr id="65" name="Google Shape;109;g1f213c8c16b_0_15"/>
          <p:cNvSpPr/>
          <p:nvPr/>
        </p:nvSpPr>
        <p:spPr>
          <a:xfrm>
            <a:off x="2753640" y="1352160"/>
            <a:ext cx="710460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5000" spc="-1" strike="noStrike">
                <a:solidFill>
                  <a:srgbClr val="d2a6ff"/>
                </a:solidFill>
                <a:latin typeface="Arial"/>
                <a:ea typeface="Arial"/>
              </a:rPr>
              <a:t>Tabla de contenidos</a:t>
            </a:r>
            <a:endParaRPr b="0" lang="zxx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Google Shape;110;g1f213c8c16b_0_15"/>
          <p:cNvSpPr/>
          <p:nvPr/>
        </p:nvSpPr>
        <p:spPr>
          <a:xfrm>
            <a:off x="3476160" y="2461320"/>
            <a:ext cx="787680" cy="787680"/>
          </a:xfrm>
          <a:prstGeom prst="ellipse">
            <a:avLst/>
          </a:prstGeom>
          <a:solidFill>
            <a:srgbClr val="adf6fe"/>
          </a:solidFill>
          <a:ln w="126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zx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Google Shape;111;g1f213c8c16b_0_15"/>
          <p:cNvSpPr/>
          <p:nvPr/>
        </p:nvSpPr>
        <p:spPr>
          <a:xfrm>
            <a:off x="3476160" y="3603960"/>
            <a:ext cx="787680" cy="787680"/>
          </a:xfrm>
          <a:prstGeom prst="ellipse">
            <a:avLst/>
          </a:prstGeom>
          <a:solidFill>
            <a:srgbClr val="adf6fe"/>
          </a:solidFill>
          <a:ln w="126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zx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Google Shape;112;g1f213c8c16b_0_15"/>
          <p:cNvSpPr/>
          <p:nvPr/>
        </p:nvSpPr>
        <p:spPr>
          <a:xfrm>
            <a:off x="3476160" y="4757760"/>
            <a:ext cx="787680" cy="787680"/>
          </a:xfrm>
          <a:prstGeom prst="ellipse">
            <a:avLst/>
          </a:prstGeom>
          <a:solidFill>
            <a:srgbClr val="adf6fe"/>
          </a:solidFill>
          <a:ln w="126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zx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Google Shape;113;g1f213c8c16b_0_15"/>
          <p:cNvSpPr/>
          <p:nvPr/>
        </p:nvSpPr>
        <p:spPr>
          <a:xfrm>
            <a:off x="4630320" y="2580840"/>
            <a:ext cx="4188600" cy="658080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6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zx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Google Shape;114;g1f213c8c16b_0_15"/>
          <p:cNvSpPr/>
          <p:nvPr/>
        </p:nvSpPr>
        <p:spPr>
          <a:xfrm>
            <a:off x="4630320" y="3668760"/>
            <a:ext cx="4188600" cy="658080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6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zx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Google Shape;115;g1f213c8c16b_0_15"/>
          <p:cNvSpPr/>
          <p:nvPr/>
        </p:nvSpPr>
        <p:spPr>
          <a:xfrm>
            <a:off x="4630320" y="4822560"/>
            <a:ext cx="4188600" cy="658080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600">
            <a:solidFill>
              <a:srgbClr val="31538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zxx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Google Shape;116;g1f213c8c16b_0_15"/>
          <p:cNvSpPr/>
          <p:nvPr/>
        </p:nvSpPr>
        <p:spPr>
          <a:xfrm>
            <a:off x="3587040" y="2520000"/>
            <a:ext cx="58428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1</a:t>
            </a:r>
            <a:endParaRPr b="0" lang="zxx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Google Shape;117;g1f213c8c16b_0_15"/>
          <p:cNvSpPr/>
          <p:nvPr/>
        </p:nvSpPr>
        <p:spPr>
          <a:xfrm>
            <a:off x="3594960" y="3687480"/>
            <a:ext cx="58428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2</a:t>
            </a:r>
            <a:endParaRPr b="0" lang="zxx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Google Shape;118;g1f213c8c16b_0_15"/>
          <p:cNvSpPr/>
          <p:nvPr/>
        </p:nvSpPr>
        <p:spPr>
          <a:xfrm>
            <a:off x="3578040" y="4822560"/>
            <a:ext cx="58428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40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3</a:t>
            </a:r>
            <a:endParaRPr b="0" lang="zxx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Google Shape;119;g1f213c8c16b_0_15"/>
          <p:cNvSpPr/>
          <p:nvPr/>
        </p:nvSpPr>
        <p:spPr>
          <a:xfrm>
            <a:off x="4815360" y="2582640"/>
            <a:ext cx="379260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26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Introducción</a:t>
            </a:r>
            <a:endParaRPr b="0" lang="zxx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Google Shape;120;g1f213c8c16b_0_15"/>
          <p:cNvSpPr/>
          <p:nvPr/>
        </p:nvSpPr>
        <p:spPr>
          <a:xfrm>
            <a:off x="4828320" y="3615480"/>
            <a:ext cx="379260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22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Diseño responsive con CSS</a:t>
            </a:r>
            <a:endParaRPr b="0" lang="zxx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Google Shape;121;g1f213c8c16b_0_15"/>
          <p:cNvSpPr/>
          <p:nvPr/>
        </p:nvSpPr>
        <p:spPr>
          <a:xfrm>
            <a:off x="4862520" y="4844880"/>
            <a:ext cx="37926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20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Practica</a:t>
            </a:r>
            <a:endParaRPr b="0" lang="zxx" sz="2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8" name="Google Shape;122;g1f213c8c16b_0_15"/>
          <p:cNvCxnSpPr>
            <a:stCxn id="66" idx="4"/>
            <a:endCxn id="67" idx="0"/>
          </p:cNvCxnSpPr>
          <p:nvPr/>
        </p:nvCxnSpPr>
        <p:spPr>
          <a:xfrm>
            <a:off x="3870000" y="3249000"/>
            <a:ext cx="360" cy="355320"/>
          </a:xfrm>
          <a:prstGeom prst="straightConnector1">
            <a:avLst/>
          </a:prstGeom>
          <a:ln w="38160">
            <a:solidFill>
              <a:srgbClr val="d2a6ff"/>
            </a:solidFill>
            <a:miter/>
          </a:ln>
        </p:spPr>
      </p:cxnSp>
      <p:cxnSp>
        <p:nvCxnSpPr>
          <p:cNvPr id="79" name="Google Shape;123;g1f213c8c16b_0_15"/>
          <p:cNvCxnSpPr>
            <a:stCxn id="73" idx="2"/>
          </p:cNvCxnSpPr>
          <p:nvPr/>
        </p:nvCxnSpPr>
        <p:spPr>
          <a:xfrm>
            <a:off x="3886920" y="4387320"/>
            <a:ext cx="3960" cy="355320"/>
          </a:xfrm>
          <a:prstGeom prst="straightConnector1">
            <a:avLst/>
          </a:prstGeom>
          <a:ln w="38160">
            <a:solidFill>
              <a:srgbClr val="d2a6ff"/>
            </a:solidFill>
            <a:miter/>
          </a:ln>
        </p:spPr>
      </p:cxnSp>
      <p:grpSp>
        <p:nvGrpSpPr>
          <p:cNvPr id="80" name="Google Shape;124;g1f213c8c16b_0_15"/>
          <p:cNvGrpSpPr/>
          <p:nvPr/>
        </p:nvGrpSpPr>
        <p:grpSpPr>
          <a:xfrm>
            <a:off x="626400" y="254520"/>
            <a:ext cx="11248920" cy="980640"/>
            <a:chOff x="626400" y="254520"/>
            <a:chExt cx="11248920" cy="980640"/>
          </a:xfrm>
        </p:grpSpPr>
        <p:pic>
          <p:nvPicPr>
            <p:cNvPr id="81" name="Google Shape;125;g1f213c8c16b_0_15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480" cy="98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2" name="Google Shape;126;g1f213c8c16b_0_15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360" cy="52200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66;g1f213c8c16b_0_ 21"/>
          <p:cNvGrpSpPr/>
          <p:nvPr/>
        </p:nvGrpSpPr>
        <p:grpSpPr>
          <a:xfrm>
            <a:off x="49320" y="0"/>
            <a:ext cx="12189600" cy="6855480"/>
            <a:chOff x="49320" y="0"/>
            <a:chExt cx="12189600" cy="6855480"/>
          </a:xfrm>
        </p:grpSpPr>
        <p:pic>
          <p:nvPicPr>
            <p:cNvPr id="247" name="Google Shape;267;g1f213c8c16b_0_ 21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8" name="Google Shape;268;g1f213c8c16b_0_ 21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49" name="Google Shape;269;g1f213c8c16b_0_ 21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760" cy="1118160"/>
          </a:xfrm>
          <a:prstGeom prst="rect">
            <a:avLst/>
          </a:prstGeom>
          <a:ln w="0">
            <a:noFill/>
          </a:ln>
        </p:spPr>
      </p:pic>
      <p:grpSp>
        <p:nvGrpSpPr>
          <p:cNvPr id="250" name="Google Shape;287;g1f213c8c16b_0_ 21"/>
          <p:cNvGrpSpPr/>
          <p:nvPr/>
        </p:nvGrpSpPr>
        <p:grpSpPr>
          <a:xfrm>
            <a:off x="626400" y="254520"/>
            <a:ext cx="11248920" cy="980640"/>
            <a:chOff x="626400" y="254520"/>
            <a:chExt cx="11248920" cy="980640"/>
          </a:xfrm>
        </p:grpSpPr>
        <p:pic>
          <p:nvPicPr>
            <p:cNvPr id="251" name="Google Shape;288;g1f213c8c16b_0_ 21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480" cy="98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2" name="Google Shape;289;g1f213c8c16b_0_ 21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360" cy="522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53" name="Google Shape;253;g1f213c8c16b_0_ 21"/>
          <p:cNvSpPr/>
          <p:nvPr/>
        </p:nvSpPr>
        <p:spPr>
          <a:xfrm>
            <a:off x="1440000" y="1080000"/>
            <a:ext cx="935856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3600" spc="-1" strike="noStrike">
                <a:solidFill>
                  <a:schemeClr val="lt1"/>
                </a:solidFill>
                <a:latin typeface="Nunito Sans Black"/>
                <a:ea typeface="Nunito Sans Black"/>
              </a:rPr>
              <a:t>Recursos</a:t>
            </a:r>
            <a:endParaRPr b="0" lang="zxx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1757880" y="2813040"/>
            <a:ext cx="8717040" cy="128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s-CO" sz="4200" spc="-1" strike="noStrike" u="sng">
                <a:solidFill>
                  <a:srgbClr val="0563c1"/>
                </a:solidFill>
                <a:uFillTx/>
                <a:latin typeface="Arial"/>
                <a:hlinkClick r:id="rId6"/>
              </a:rPr>
              <a:t>https://reactjs.org/link/react-devtools</a:t>
            </a:r>
            <a:endParaRPr b="0" lang="zxx" sz="4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311;g1f213c8c16b_0_211" descr=""/>
          <p:cNvPicPr/>
          <p:nvPr/>
        </p:nvPicPr>
        <p:blipFill>
          <a:blip r:embed="rId1"/>
          <a:stretch/>
        </p:blipFill>
        <p:spPr>
          <a:xfrm>
            <a:off x="3965040" y="4641120"/>
            <a:ext cx="4087440" cy="1334880"/>
          </a:xfrm>
          <a:prstGeom prst="rect">
            <a:avLst/>
          </a:prstGeom>
          <a:ln w="0">
            <a:noFill/>
          </a:ln>
        </p:spPr>
      </p:pic>
      <p:sp>
        <p:nvSpPr>
          <p:cNvPr id="256" name="Google Shape;312;g1f213c8c16b_0_211"/>
          <p:cNvSpPr/>
          <p:nvPr/>
        </p:nvSpPr>
        <p:spPr>
          <a:xfrm>
            <a:off x="1228680" y="585000"/>
            <a:ext cx="956412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CO" sz="7200" spc="-1" strike="noStrike">
                <a:solidFill>
                  <a:srgbClr val="001059"/>
                </a:solidFill>
                <a:latin typeface="Nunito Sans Black"/>
                <a:ea typeface="Nunito Sans Black"/>
              </a:rPr>
              <a:t>LOGOS:</a:t>
            </a:r>
            <a:endParaRPr b="0" lang="zxx" sz="7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7" name="Google Shape;313;g1f213c8c16b_0_211" descr=""/>
          <p:cNvPicPr/>
          <p:nvPr/>
        </p:nvPicPr>
        <p:blipFill>
          <a:blip r:embed="rId2"/>
          <a:srcRect l="8004" t="20494" r="6931" b="16482"/>
          <a:stretch/>
        </p:blipFill>
        <p:spPr>
          <a:xfrm>
            <a:off x="4869360" y="2808000"/>
            <a:ext cx="2450520" cy="869040"/>
          </a:xfrm>
          <a:prstGeom prst="rect">
            <a:avLst/>
          </a:prstGeom>
          <a:ln w="0">
            <a:noFill/>
          </a:ln>
        </p:spPr>
      </p:pic>
      <p:pic>
        <p:nvPicPr>
          <p:cNvPr id="258" name="Google Shape;314;g1f213c8c16b_0_211" descr=""/>
          <p:cNvPicPr/>
          <p:nvPr/>
        </p:nvPicPr>
        <p:blipFill>
          <a:blip r:embed="rId3"/>
          <a:stretch/>
        </p:blipFill>
        <p:spPr>
          <a:xfrm>
            <a:off x="1228680" y="2808000"/>
            <a:ext cx="1852560" cy="644040"/>
          </a:xfrm>
          <a:prstGeom prst="rect">
            <a:avLst/>
          </a:prstGeom>
          <a:ln w="0">
            <a:noFill/>
          </a:ln>
        </p:spPr>
      </p:pic>
      <p:pic>
        <p:nvPicPr>
          <p:cNvPr id="259" name="Google Shape;315;g1f213c8c16b_0_211" descr=""/>
          <p:cNvPicPr/>
          <p:nvPr/>
        </p:nvPicPr>
        <p:blipFill>
          <a:blip r:embed="rId4"/>
          <a:stretch/>
        </p:blipFill>
        <p:spPr>
          <a:xfrm>
            <a:off x="8579880" y="2695680"/>
            <a:ext cx="2025000" cy="1094040"/>
          </a:xfrm>
          <a:prstGeom prst="rect">
            <a:avLst/>
          </a:prstGeom>
          <a:ln w="0">
            <a:noFill/>
          </a:ln>
        </p:spPr>
      </p:pic>
      <p:pic>
        <p:nvPicPr>
          <p:cNvPr id="260" name="Google Shape;316;g1f213c8c16b_0_211" descr=""/>
          <p:cNvPicPr/>
          <p:nvPr/>
        </p:nvPicPr>
        <p:blipFill>
          <a:blip r:embed="rId5"/>
          <a:stretch/>
        </p:blipFill>
        <p:spPr>
          <a:xfrm>
            <a:off x="597600" y="398520"/>
            <a:ext cx="1085400" cy="376920"/>
          </a:xfrm>
          <a:prstGeom prst="rect">
            <a:avLst/>
          </a:prstGeom>
          <a:ln w="0">
            <a:noFill/>
          </a:ln>
        </p:spPr>
      </p:pic>
      <p:pic>
        <p:nvPicPr>
          <p:cNvPr id="261" name="Google Shape;317;g1f213c8c16b_0_211" descr=""/>
          <p:cNvPicPr/>
          <p:nvPr/>
        </p:nvPicPr>
        <p:blipFill>
          <a:blip r:embed="rId6"/>
          <a:stretch/>
        </p:blipFill>
        <p:spPr>
          <a:xfrm>
            <a:off x="10002240" y="199800"/>
            <a:ext cx="1421640" cy="76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266;g1f213c8c16b_0_ 1"/>
          <p:cNvGrpSpPr/>
          <p:nvPr/>
        </p:nvGrpSpPr>
        <p:grpSpPr>
          <a:xfrm>
            <a:off x="49320" y="0"/>
            <a:ext cx="12189600" cy="6855480"/>
            <a:chOff x="49320" y="0"/>
            <a:chExt cx="12189600" cy="6855480"/>
          </a:xfrm>
        </p:grpSpPr>
        <p:pic>
          <p:nvPicPr>
            <p:cNvPr id="84" name="Google Shape;267;g1f213c8c16b_0_ 1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5" name="Google Shape;268;g1f213c8c16b_0_ 1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86" name="Google Shape;269;g1f213c8c16b_0_ 1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760" cy="1118160"/>
          </a:xfrm>
          <a:prstGeom prst="rect">
            <a:avLst/>
          </a:prstGeom>
          <a:ln w="0">
            <a:noFill/>
          </a:ln>
        </p:spPr>
      </p:pic>
      <p:grpSp>
        <p:nvGrpSpPr>
          <p:cNvPr id="87" name="Google Shape;287;g1f213c8c16b_0_ 1"/>
          <p:cNvGrpSpPr/>
          <p:nvPr/>
        </p:nvGrpSpPr>
        <p:grpSpPr>
          <a:xfrm>
            <a:off x="626400" y="254520"/>
            <a:ext cx="11248920" cy="980640"/>
            <a:chOff x="626400" y="254520"/>
            <a:chExt cx="11248920" cy="980640"/>
          </a:xfrm>
        </p:grpSpPr>
        <p:pic>
          <p:nvPicPr>
            <p:cNvPr id="88" name="Google Shape;288;g1f213c8c16b_0_ 1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480" cy="98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9" name="Google Shape;289;g1f213c8c16b_0_ 1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360" cy="522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0" name="Google Shape;253;g1f213c8c16b_0_ 1"/>
          <p:cNvSpPr/>
          <p:nvPr/>
        </p:nvSpPr>
        <p:spPr>
          <a:xfrm>
            <a:off x="1440000" y="1080000"/>
            <a:ext cx="935856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6"/>
          <a:stretch/>
        </p:blipFill>
        <p:spPr>
          <a:xfrm>
            <a:off x="3729960" y="2251440"/>
            <a:ext cx="5630040" cy="350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266;g1f213c8c16b_0_ 20"/>
          <p:cNvGrpSpPr/>
          <p:nvPr/>
        </p:nvGrpSpPr>
        <p:grpSpPr>
          <a:xfrm>
            <a:off x="49320" y="0"/>
            <a:ext cx="12189600" cy="6855480"/>
            <a:chOff x="49320" y="0"/>
            <a:chExt cx="12189600" cy="6855480"/>
          </a:xfrm>
        </p:grpSpPr>
        <p:pic>
          <p:nvPicPr>
            <p:cNvPr id="93" name="Google Shape;267;g1f213c8c16b_0_ 20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4" name="Google Shape;268;g1f213c8c16b_0_ 20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95" name="Google Shape;269;g1f213c8c16b_0_ 20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760" cy="1118160"/>
          </a:xfrm>
          <a:prstGeom prst="rect">
            <a:avLst/>
          </a:prstGeom>
          <a:ln w="0">
            <a:noFill/>
          </a:ln>
        </p:spPr>
      </p:pic>
      <p:grpSp>
        <p:nvGrpSpPr>
          <p:cNvPr id="96" name="Google Shape;287;g1f213c8c16b_0_ 20"/>
          <p:cNvGrpSpPr/>
          <p:nvPr/>
        </p:nvGrpSpPr>
        <p:grpSpPr>
          <a:xfrm>
            <a:off x="626400" y="254520"/>
            <a:ext cx="11248920" cy="980640"/>
            <a:chOff x="626400" y="254520"/>
            <a:chExt cx="11248920" cy="980640"/>
          </a:xfrm>
        </p:grpSpPr>
        <p:pic>
          <p:nvPicPr>
            <p:cNvPr id="97" name="Google Shape;288;g1f213c8c16b_0_ 20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480" cy="98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8" name="Google Shape;289;g1f213c8c16b_0_ 20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360" cy="522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9" name="Google Shape;253;g1f213c8c16b_0_ 20"/>
          <p:cNvSpPr/>
          <p:nvPr/>
        </p:nvSpPr>
        <p:spPr>
          <a:xfrm>
            <a:off x="1440000" y="1080000"/>
            <a:ext cx="935856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6"/>
          <a:stretch/>
        </p:blipFill>
        <p:spPr>
          <a:xfrm>
            <a:off x="4500000" y="1663560"/>
            <a:ext cx="3286080" cy="463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266;g1f213c8c16b_0_ 15"/>
          <p:cNvGrpSpPr/>
          <p:nvPr/>
        </p:nvGrpSpPr>
        <p:grpSpPr>
          <a:xfrm>
            <a:off x="49320" y="0"/>
            <a:ext cx="12189600" cy="6855480"/>
            <a:chOff x="49320" y="0"/>
            <a:chExt cx="12189600" cy="6855480"/>
          </a:xfrm>
        </p:grpSpPr>
        <p:pic>
          <p:nvPicPr>
            <p:cNvPr id="102" name="Google Shape;267;g1f213c8c16b_0_ 2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3" name="Google Shape;268;g1f213c8c16b_0_ 2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04" name="Google Shape;269;g1f213c8c16b_0_ 2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760" cy="1118160"/>
          </a:xfrm>
          <a:prstGeom prst="rect">
            <a:avLst/>
          </a:prstGeom>
          <a:ln w="0">
            <a:noFill/>
          </a:ln>
        </p:spPr>
      </p:pic>
      <p:grpSp>
        <p:nvGrpSpPr>
          <p:cNvPr id="105" name="Google Shape;287;g1f213c8c16b_0_ 2"/>
          <p:cNvGrpSpPr/>
          <p:nvPr/>
        </p:nvGrpSpPr>
        <p:grpSpPr>
          <a:xfrm>
            <a:off x="626400" y="254520"/>
            <a:ext cx="11248920" cy="980640"/>
            <a:chOff x="626400" y="254520"/>
            <a:chExt cx="11248920" cy="980640"/>
          </a:xfrm>
        </p:grpSpPr>
        <p:pic>
          <p:nvPicPr>
            <p:cNvPr id="106" name="Google Shape;288;g1f213c8c16b_0_ 2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480" cy="98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7" name="Google Shape;289;g1f213c8c16b_0_ 2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360" cy="522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8" name="Google Shape;253;g1f213c8c16b_0_ 2"/>
          <p:cNvSpPr/>
          <p:nvPr/>
        </p:nvSpPr>
        <p:spPr>
          <a:xfrm>
            <a:off x="1440000" y="1080000"/>
            <a:ext cx="935856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6"/>
          <a:stretch/>
        </p:blipFill>
        <p:spPr>
          <a:xfrm>
            <a:off x="180000" y="1440000"/>
            <a:ext cx="11700000" cy="908640"/>
          </a:xfrm>
          <a:prstGeom prst="rect">
            <a:avLst/>
          </a:prstGeom>
          <a:ln w="0">
            <a:noFill/>
          </a:ln>
        </p:spPr>
      </p:pic>
      <p:pic>
        <p:nvPicPr>
          <p:cNvPr id="110" name="" descr=""/>
          <p:cNvPicPr/>
          <p:nvPr/>
        </p:nvPicPr>
        <p:blipFill>
          <a:blip r:embed="rId7"/>
          <a:stretch/>
        </p:blipFill>
        <p:spPr>
          <a:xfrm>
            <a:off x="270720" y="2880000"/>
            <a:ext cx="5113800" cy="3060000"/>
          </a:xfrm>
          <a:prstGeom prst="rect">
            <a:avLst/>
          </a:prstGeom>
          <a:ln w="0">
            <a:noFill/>
          </a:ln>
        </p:spPr>
      </p:pic>
      <p:pic>
        <p:nvPicPr>
          <p:cNvPr id="111" name="" descr=""/>
          <p:cNvPicPr/>
          <p:nvPr/>
        </p:nvPicPr>
        <p:blipFill>
          <a:blip r:embed="rId8"/>
          <a:stretch/>
        </p:blipFill>
        <p:spPr>
          <a:xfrm>
            <a:off x="5887440" y="2700000"/>
            <a:ext cx="6172560" cy="378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266;g1f213c8c16b_0_ 16"/>
          <p:cNvGrpSpPr/>
          <p:nvPr/>
        </p:nvGrpSpPr>
        <p:grpSpPr>
          <a:xfrm>
            <a:off x="49320" y="0"/>
            <a:ext cx="12189600" cy="6855480"/>
            <a:chOff x="49320" y="0"/>
            <a:chExt cx="12189600" cy="6855480"/>
          </a:xfrm>
        </p:grpSpPr>
        <p:pic>
          <p:nvPicPr>
            <p:cNvPr id="113" name="Google Shape;267;g1f213c8c16b_0_ 16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4" name="Google Shape;268;g1f213c8c16b_0_ 16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15" name="Google Shape;269;g1f213c8c16b_0_ 16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760" cy="1118160"/>
          </a:xfrm>
          <a:prstGeom prst="rect">
            <a:avLst/>
          </a:prstGeom>
          <a:ln w="0">
            <a:noFill/>
          </a:ln>
        </p:spPr>
      </p:pic>
      <p:grpSp>
        <p:nvGrpSpPr>
          <p:cNvPr id="116" name="Google Shape;287;g1f213c8c16b_0_ 16"/>
          <p:cNvGrpSpPr/>
          <p:nvPr/>
        </p:nvGrpSpPr>
        <p:grpSpPr>
          <a:xfrm>
            <a:off x="626400" y="254520"/>
            <a:ext cx="11248920" cy="980640"/>
            <a:chOff x="626400" y="254520"/>
            <a:chExt cx="11248920" cy="980640"/>
          </a:xfrm>
        </p:grpSpPr>
        <p:pic>
          <p:nvPicPr>
            <p:cNvPr id="117" name="Google Shape;288;g1f213c8c16b_0_ 16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480" cy="98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8" name="Google Shape;289;g1f213c8c16b_0_ 16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360" cy="522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19" name="Google Shape;253;g1f213c8c16b_0_ 16"/>
          <p:cNvSpPr/>
          <p:nvPr/>
        </p:nvSpPr>
        <p:spPr>
          <a:xfrm>
            <a:off x="1440000" y="1080000"/>
            <a:ext cx="935856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6"/>
          <a:stretch/>
        </p:blipFill>
        <p:spPr>
          <a:xfrm>
            <a:off x="180000" y="1440000"/>
            <a:ext cx="11700000" cy="908640"/>
          </a:xfrm>
          <a:prstGeom prst="rect">
            <a:avLst/>
          </a:prstGeom>
          <a:ln w="0">
            <a:noFill/>
          </a:ln>
        </p:spPr>
      </p:pic>
      <p:sp>
        <p:nvSpPr>
          <p:cNvPr id="121" name=""/>
          <p:cNvSpPr txBox="1"/>
          <p:nvPr/>
        </p:nvSpPr>
        <p:spPr>
          <a:xfrm>
            <a:off x="360000" y="2348640"/>
            <a:ext cx="5760000" cy="450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zxx" sz="2200" spc="-1" strike="noStrike">
                <a:solidFill>
                  <a:srgbClr val="ffffff"/>
                </a:solidFill>
                <a:latin typeface="Arial"/>
              </a:rPr>
              <a:t>Porcentajes (%): </a:t>
            </a:r>
            <a:r>
              <a:rPr b="0" lang="zxx" sz="2200" spc="-1" strike="noStrike">
                <a:solidFill>
                  <a:srgbClr val="ff4000"/>
                </a:solidFill>
                <a:latin typeface="Arial"/>
              </a:rPr>
              <a:t>Relativo al elemento padre. </a:t>
            </a:r>
            <a:endParaRPr b="0" lang="es-CO" sz="22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xx" sz="2200" spc="-1" strike="noStrike">
                <a:solidFill>
                  <a:srgbClr val="ffffff"/>
                </a:solidFill>
                <a:latin typeface="Arial"/>
              </a:rPr>
              <a:t>Viewport Width (vw): </a:t>
            </a:r>
            <a:r>
              <a:rPr b="0" lang="zxx" sz="2200" spc="-1" strike="noStrike">
                <a:solidFill>
                  <a:srgbClr val="ff4000"/>
                </a:solidFill>
                <a:latin typeface="Arial"/>
              </a:rPr>
              <a:t>1vw es 1% del ancho del viewport. </a:t>
            </a:r>
            <a:endParaRPr b="0" lang="es-CO" sz="22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xx" sz="2200" spc="-1" strike="noStrike">
                <a:solidFill>
                  <a:srgbClr val="ffffff"/>
                </a:solidFill>
                <a:latin typeface="Arial"/>
              </a:rPr>
              <a:t>Viewport Height (vh): </a:t>
            </a:r>
            <a:r>
              <a:rPr b="0" lang="zxx" sz="2200" spc="-1" strike="noStrike">
                <a:solidFill>
                  <a:srgbClr val="ff4000"/>
                </a:solidFill>
                <a:latin typeface="Arial"/>
              </a:rPr>
              <a:t>1vh es 1% del alto del viewport. </a:t>
            </a:r>
            <a:endParaRPr b="0" lang="es-CO" sz="22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xx" sz="2200" spc="-1" strike="noStrike">
                <a:solidFill>
                  <a:srgbClr val="ffffff"/>
                </a:solidFill>
                <a:latin typeface="Arial"/>
              </a:rPr>
              <a:t>Viewport Minimum (vmin): </a:t>
            </a:r>
            <a:r>
              <a:rPr b="0" lang="zxx" sz="2200" spc="-1" strike="noStrike">
                <a:solidFill>
                  <a:srgbClr val="ff4000"/>
                </a:solidFill>
                <a:latin typeface="Arial"/>
              </a:rPr>
              <a:t>El valor más pequeño entre vw y vh. </a:t>
            </a:r>
            <a:endParaRPr b="0" lang="es-CO" sz="22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xx" sz="2200" spc="-1" strike="noStrike">
                <a:solidFill>
                  <a:srgbClr val="ffffff"/>
                </a:solidFill>
                <a:latin typeface="Arial"/>
              </a:rPr>
              <a:t>Viewport Maximum (vmax): </a:t>
            </a:r>
            <a:r>
              <a:rPr b="0" lang="zxx" sz="2200" spc="-1" strike="noStrike">
                <a:solidFill>
                  <a:srgbClr val="ff4000"/>
                </a:solidFill>
                <a:latin typeface="Arial"/>
              </a:rPr>
              <a:t>El valor más grande entre vw y vh. </a:t>
            </a:r>
            <a:endParaRPr b="0" lang="es-CO" sz="22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xx" sz="2200" spc="-1" strike="noStrike">
                <a:solidFill>
                  <a:srgbClr val="ffffff"/>
                </a:solidFill>
                <a:latin typeface="Arial"/>
              </a:rPr>
              <a:t>Em: </a:t>
            </a:r>
            <a:r>
              <a:rPr b="0" lang="zxx" sz="2200" spc="-1" strike="noStrike">
                <a:solidFill>
                  <a:srgbClr val="ff4000"/>
                </a:solidFill>
                <a:latin typeface="Arial"/>
              </a:rPr>
              <a:t>Relativo al tamaño de fuente del elemento padre. </a:t>
            </a:r>
            <a:endParaRPr b="0" lang="es-CO" sz="22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zxx" sz="2200" spc="-1" strike="noStrike">
                <a:solidFill>
                  <a:srgbClr val="ffffff"/>
                </a:solidFill>
                <a:latin typeface="Arial"/>
              </a:rPr>
              <a:t>Rem: </a:t>
            </a:r>
            <a:r>
              <a:rPr b="0" lang="zxx" sz="2200" spc="-1" strike="noStrike">
                <a:solidFill>
                  <a:srgbClr val="ff4000"/>
                </a:solidFill>
                <a:latin typeface="Arial"/>
              </a:rPr>
              <a:t>Relativo al tamaño de fuente del elemento raíz (normalmente el &lt;html&gt;). </a:t>
            </a:r>
            <a:endParaRPr b="0" lang="es-CO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"/>
          <p:cNvSpPr txBox="1"/>
          <p:nvPr/>
        </p:nvSpPr>
        <p:spPr>
          <a:xfrm>
            <a:off x="6840000" y="3240000"/>
            <a:ext cx="3960000" cy="27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Width: Ancho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Initial-scale: Zoom inicial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User-scalable: permiso para zoom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Minium-scale, maximum-scale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266;g1f213c8c16b_0_ 2"/>
          <p:cNvGrpSpPr/>
          <p:nvPr/>
        </p:nvGrpSpPr>
        <p:grpSpPr>
          <a:xfrm>
            <a:off x="49320" y="0"/>
            <a:ext cx="12189600" cy="6855480"/>
            <a:chOff x="49320" y="0"/>
            <a:chExt cx="12189600" cy="6855480"/>
          </a:xfrm>
        </p:grpSpPr>
        <p:pic>
          <p:nvPicPr>
            <p:cNvPr id="124" name="Google Shape;267;g1f213c8c16b_0_ 3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5" name="Google Shape;268;g1f213c8c16b_0_ 3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26" name="Google Shape;269;g1f213c8c16b_0_ 3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760" cy="1118160"/>
          </a:xfrm>
          <a:prstGeom prst="rect">
            <a:avLst/>
          </a:prstGeom>
          <a:ln w="0">
            <a:noFill/>
          </a:ln>
        </p:spPr>
      </p:pic>
      <p:grpSp>
        <p:nvGrpSpPr>
          <p:cNvPr id="127" name="Google Shape;287;g1f213c8c16b_0_ 3"/>
          <p:cNvGrpSpPr/>
          <p:nvPr/>
        </p:nvGrpSpPr>
        <p:grpSpPr>
          <a:xfrm>
            <a:off x="626400" y="254520"/>
            <a:ext cx="11248920" cy="980640"/>
            <a:chOff x="626400" y="254520"/>
            <a:chExt cx="11248920" cy="980640"/>
          </a:xfrm>
        </p:grpSpPr>
        <p:pic>
          <p:nvPicPr>
            <p:cNvPr id="128" name="Google Shape;288;g1f213c8c16b_0_ 3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480" cy="98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9" name="Google Shape;289;g1f213c8c16b_0_ 3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360" cy="522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30" name="Google Shape;253;g1f213c8c16b_0_ 3"/>
          <p:cNvSpPr/>
          <p:nvPr/>
        </p:nvSpPr>
        <p:spPr>
          <a:xfrm>
            <a:off x="1440000" y="1080000"/>
            <a:ext cx="935856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6"/>
          <a:stretch/>
        </p:blipFill>
        <p:spPr>
          <a:xfrm>
            <a:off x="1547640" y="2520000"/>
            <a:ext cx="9972360" cy="1391040"/>
          </a:xfrm>
          <a:prstGeom prst="rect">
            <a:avLst/>
          </a:prstGeom>
          <a:ln w="0">
            <a:noFill/>
          </a:ln>
        </p:spPr>
      </p:pic>
      <p:pic>
        <p:nvPicPr>
          <p:cNvPr id="132" name="" descr=""/>
          <p:cNvPicPr/>
          <p:nvPr/>
        </p:nvPicPr>
        <p:blipFill>
          <a:blip r:embed="rId7"/>
          <a:stretch/>
        </p:blipFill>
        <p:spPr>
          <a:xfrm>
            <a:off x="1413720" y="5191560"/>
            <a:ext cx="10106280" cy="74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266;g1f213c8c16b_0_ 8"/>
          <p:cNvGrpSpPr/>
          <p:nvPr/>
        </p:nvGrpSpPr>
        <p:grpSpPr>
          <a:xfrm>
            <a:off x="49320" y="0"/>
            <a:ext cx="12189600" cy="6855480"/>
            <a:chOff x="49320" y="0"/>
            <a:chExt cx="12189600" cy="6855480"/>
          </a:xfrm>
        </p:grpSpPr>
        <p:pic>
          <p:nvPicPr>
            <p:cNvPr id="134" name="Google Shape;267;g1f213c8c16b_0_ 9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5" name="Google Shape;268;g1f213c8c16b_0_ 9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36" name="Google Shape;269;g1f213c8c16b_0_ 9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760" cy="1118160"/>
          </a:xfrm>
          <a:prstGeom prst="rect">
            <a:avLst/>
          </a:prstGeom>
          <a:ln w="0">
            <a:noFill/>
          </a:ln>
        </p:spPr>
      </p:pic>
      <p:grpSp>
        <p:nvGrpSpPr>
          <p:cNvPr id="137" name="Google Shape;287;g1f213c8c16b_0_ 9"/>
          <p:cNvGrpSpPr/>
          <p:nvPr/>
        </p:nvGrpSpPr>
        <p:grpSpPr>
          <a:xfrm>
            <a:off x="626400" y="254520"/>
            <a:ext cx="11248920" cy="980640"/>
            <a:chOff x="626400" y="254520"/>
            <a:chExt cx="11248920" cy="980640"/>
          </a:xfrm>
        </p:grpSpPr>
        <p:pic>
          <p:nvPicPr>
            <p:cNvPr id="138" name="Google Shape;288;g1f213c8c16b_0_ 9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480" cy="98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9" name="Google Shape;289;g1f213c8c16b_0_ 9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360" cy="522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0" name="Google Shape;253;g1f213c8c16b_0_ 9"/>
          <p:cNvSpPr/>
          <p:nvPr/>
        </p:nvSpPr>
        <p:spPr>
          <a:xfrm>
            <a:off x="1440000" y="1080000"/>
            <a:ext cx="935856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6"/>
          <a:stretch/>
        </p:blipFill>
        <p:spPr>
          <a:xfrm>
            <a:off x="3780000" y="2542680"/>
            <a:ext cx="4762080" cy="285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266;g1f213c8c16b_0_ 17"/>
          <p:cNvGrpSpPr/>
          <p:nvPr/>
        </p:nvGrpSpPr>
        <p:grpSpPr>
          <a:xfrm>
            <a:off x="49320" y="0"/>
            <a:ext cx="12189600" cy="6855480"/>
            <a:chOff x="49320" y="0"/>
            <a:chExt cx="12189600" cy="6855480"/>
          </a:xfrm>
        </p:grpSpPr>
        <p:pic>
          <p:nvPicPr>
            <p:cNvPr id="143" name="Google Shape;267;g1f213c8c16b_0_ 17" descr=""/>
            <p:cNvPicPr/>
            <p:nvPr/>
          </p:nvPicPr>
          <p:blipFill>
            <a:blip r:embed="rId1"/>
            <a:srcRect l="7813" t="0" r="7813" b="7535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4" name="Google Shape;268;g1f213c8c16b_0_ 17" descr=""/>
            <p:cNvPicPr/>
            <p:nvPr/>
          </p:nvPicPr>
          <p:blipFill>
            <a:blip r:embed="rId2"/>
            <a:stretch/>
          </p:blipFill>
          <p:spPr>
            <a:xfrm>
              <a:off x="49320" y="0"/>
              <a:ext cx="12189600" cy="68554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45" name="Google Shape;269;g1f213c8c16b_0_ 17" descr=""/>
          <p:cNvPicPr/>
          <p:nvPr/>
        </p:nvPicPr>
        <p:blipFill>
          <a:blip r:embed="rId3"/>
          <a:stretch/>
        </p:blipFill>
        <p:spPr>
          <a:xfrm>
            <a:off x="4815360" y="165600"/>
            <a:ext cx="2336760" cy="1118160"/>
          </a:xfrm>
          <a:prstGeom prst="rect">
            <a:avLst/>
          </a:prstGeom>
          <a:ln w="0">
            <a:noFill/>
          </a:ln>
        </p:spPr>
      </p:pic>
      <p:grpSp>
        <p:nvGrpSpPr>
          <p:cNvPr id="146" name="Google Shape;287;g1f213c8c16b_0_ 17"/>
          <p:cNvGrpSpPr/>
          <p:nvPr/>
        </p:nvGrpSpPr>
        <p:grpSpPr>
          <a:xfrm>
            <a:off x="626400" y="254520"/>
            <a:ext cx="11248920" cy="980640"/>
            <a:chOff x="626400" y="254520"/>
            <a:chExt cx="11248920" cy="980640"/>
          </a:xfrm>
        </p:grpSpPr>
        <p:pic>
          <p:nvPicPr>
            <p:cNvPr id="147" name="Google Shape;288;g1f213c8c16b_0_ 17" descr=""/>
            <p:cNvPicPr/>
            <p:nvPr/>
          </p:nvPicPr>
          <p:blipFill>
            <a:blip r:embed="rId4"/>
            <a:stretch/>
          </p:blipFill>
          <p:spPr>
            <a:xfrm>
              <a:off x="10059840" y="254520"/>
              <a:ext cx="1815480" cy="980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8" name="Google Shape;289;g1f213c8c16b_0_ 17" descr=""/>
            <p:cNvPicPr/>
            <p:nvPr/>
          </p:nvPicPr>
          <p:blipFill>
            <a:blip r:embed="rId5"/>
            <a:stretch/>
          </p:blipFill>
          <p:spPr>
            <a:xfrm>
              <a:off x="626400" y="484200"/>
              <a:ext cx="1503360" cy="522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9" name="Google Shape;253;g1f213c8c16b_0_ 17"/>
          <p:cNvSpPr/>
          <p:nvPr/>
        </p:nvSpPr>
        <p:spPr>
          <a:xfrm>
            <a:off x="1440000" y="1080000"/>
            <a:ext cx="935856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endParaRPr b="0" lang="zxx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6"/>
          <a:stretch/>
        </p:blipFill>
        <p:spPr>
          <a:xfrm>
            <a:off x="20880" y="1583280"/>
            <a:ext cx="12191760" cy="3741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6737</TotalTime>
  <Application>LibreOffice/24.2.4.2$Windows_X86_64 LibreOffice_project/51a6219feb6075d9a4c46691dcfe0cd9c4fff3c2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2023-12-20T20:41:55Z</dcterms:created>
  <dc:creator>Cymetria Diseño</dc:creator>
  <dc:description/>
  <dc:language>es-CO</dc:language>
  <cp:lastModifiedBy/>
  <dcterms:modified xsi:type="dcterms:W3CDTF">2024-07-14T19:58:06Z</dcterms:modified>
  <cp:revision>16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